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69" r:id="rId7"/>
    <p:sldId id="260" r:id="rId8"/>
    <p:sldId id="270" r:id="rId9"/>
    <p:sldId id="274" r:id="rId10"/>
    <p:sldId id="273" r:id="rId11"/>
    <p:sldId id="263" r:id="rId12"/>
    <p:sldId id="277" r:id="rId13"/>
    <p:sldId id="272" r:id="rId14"/>
    <p:sldId id="276" r:id="rId15"/>
    <p:sldId id="271" r:id="rId16"/>
    <p:sldId id="262" r:id="rId17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22040-5994-4E35-8AB9-17306E33088D}" v="35" dt="2021-07-26T06:18:21.102"/>
    <p1510:client id="{5F5C15A6-614A-4AD0-BED0-84516C7AC71E}" v="29" dt="2021-07-26T07:42:22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597"/>
    <p:restoredTop sz="92987"/>
  </p:normalViewPr>
  <p:slideViewPr>
    <p:cSldViewPr snapToGrid="0" snapToObjects="1">
      <p:cViewPr varScale="1">
        <p:scale>
          <a:sx n="64" d="100"/>
          <a:sy n="64" d="100"/>
        </p:scale>
        <p:origin x="8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McMurray" userId="S::melissa.mcmurray@education.vic.gov.au::7f34cc2b-09cd-429d-8cd3-652c84cf81de" providerId="AD" clId="Web-{5F5C15A6-614A-4AD0-BED0-84516C7AC71E}"/>
    <pc:docChg chg="modSld">
      <pc:chgData name="Melissa McMurray" userId="S::melissa.mcmurray@education.vic.gov.au::7f34cc2b-09cd-429d-8cd3-652c84cf81de" providerId="AD" clId="Web-{5F5C15A6-614A-4AD0-BED0-84516C7AC71E}" dt="2021-07-26T07:42:22.771" v="13" actId="20577"/>
      <pc:docMkLst>
        <pc:docMk/>
      </pc:docMkLst>
      <pc:sldChg chg="modSp">
        <pc:chgData name="Melissa McMurray" userId="S::melissa.mcmurray@education.vic.gov.au::7f34cc2b-09cd-429d-8cd3-652c84cf81de" providerId="AD" clId="Web-{5F5C15A6-614A-4AD0-BED0-84516C7AC71E}" dt="2021-07-26T07:42:22.771" v="13" actId="20577"/>
        <pc:sldMkLst>
          <pc:docMk/>
          <pc:sldMk cId="2487801470" sldId="261"/>
        </pc:sldMkLst>
        <pc:spChg chg="mod">
          <ac:chgData name="Melissa McMurray" userId="S::melissa.mcmurray@education.vic.gov.au::7f34cc2b-09cd-429d-8cd3-652c84cf81de" providerId="AD" clId="Web-{5F5C15A6-614A-4AD0-BED0-84516C7AC71E}" dt="2021-07-26T07:42:22.771" v="13" actId="20577"/>
          <ac:spMkLst>
            <pc:docMk/>
            <pc:sldMk cId="2487801470" sldId="261"/>
            <ac:spMk id="2" creationId="{00000000-0000-0000-0000-000000000000}"/>
          </ac:spMkLst>
        </pc:spChg>
      </pc:sldChg>
    </pc:docChg>
  </pc:docChgLst>
  <pc:docChgLst>
    <pc:chgData name="Melissa McMurray" userId="S::melissa.mcmurray@education.vic.gov.au::7f34cc2b-09cd-429d-8cd3-652c84cf81de" providerId="AD" clId="Web-{15622040-5994-4E35-8AB9-17306E33088D}"/>
    <pc:docChg chg="addSld modSld">
      <pc:chgData name="Melissa McMurray" userId="S::melissa.mcmurray@education.vic.gov.au::7f34cc2b-09cd-429d-8cd3-652c84cf81de" providerId="AD" clId="Web-{15622040-5994-4E35-8AB9-17306E33088D}" dt="2021-07-26T06:18:21.102" v="20" actId="1076"/>
      <pc:docMkLst>
        <pc:docMk/>
      </pc:docMkLst>
      <pc:sldChg chg="modSp">
        <pc:chgData name="Melissa McMurray" userId="S::melissa.mcmurray@education.vic.gov.au::7f34cc2b-09cd-429d-8cd3-652c84cf81de" providerId="AD" clId="Web-{15622040-5994-4E35-8AB9-17306E33088D}" dt="2021-07-26T06:17:31.679" v="6" actId="1076"/>
        <pc:sldMkLst>
          <pc:docMk/>
          <pc:sldMk cId="2942633112" sldId="256"/>
        </pc:sldMkLst>
        <pc:spChg chg="mod">
          <ac:chgData name="Melissa McMurray" userId="S::melissa.mcmurray@education.vic.gov.au::7f34cc2b-09cd-429d-8cd3-652c84cf81de" providerId="AD" clId="Web-{15622040-5994-4E35-8AB9-17306E33088D}" dt="2021-07-26T06:17:31.679" v="6" actId="1076"/>
          <ac:spMkLst>
            <pc:docMk/>
            <pc:sldMk cId="2942633112" sldId="256"/>
            <ac:spMk id="4" creationId="{00000000-0000-0000-0000-000000000000}"/>
          </ac:spMkLst>
        </pc:spChg>
      </pc:sldChg>
      <pc:sldChg chg="modSp">
        <pc:chgData name="Melissa McMurray" userId="S::melissa.mcmurray@education.vic.gov.au::7f34cc2b-09cd-429d-8cd3-652c84cf81de" providerId="AD" clId="Web-{15622040-5994-4E35-8AB9-17306E33088D}" dt="2021-07-26T06:18:21.102" v="20" actId="1076"/>
        <pc:sldMkLst>
          <pc:docMk/>
          <pc:sldMk cId="3809099632" sldId="259"/>
        </pc:sldMkLst>
        <pc:spChg chg="mod">
          <ac:chgData name="Melissa McMurray" userId="S::melissa.mcmurray@education.vic.gov.au::7f34cc2b-09cd-429d-8cd3-652c84cf81de" providerId="AD" clId="Web-{15622040-5994-4E35-8AB9-17306E33088D}" dt="2021-07-26T06:18:21.102" v="20" actId="1076"/>
          <ac:spMkLst>
            <pc:docMk/>
            <pc:sldMk cId="3809099632" sldId="259"/>
            <ac:spMk id="2" creationId="{00000000-0000-0000-0000-000000000000}"/>
          </ac:spMkLst>
        </pc:spChg>
      </pc:sldChg>
      <pc:sldChg chg="add replId">
        <pc:chgData name="Melissa McMurray" userId="S::melissa.mcmurray@education.vic.gov.au::7f34cc2b-09cd-429d-8cd3-652c84cf81de" providerId="AD" clId="Web-{15622040-5994-4E35-8AB9-17306E33088D}" dt="2021-07-26T06:17:39.007" v="7"/>
        <pc:sldMkLst>
          <pc:docMk/>
          <pc:sldMk cId="2039502007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1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9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2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5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0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1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8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0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9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2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B2A6-3E45-854A-A5FE-E8A6A9B0C1C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BCF3C-E962-BE4E-9892-B20618532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elissa.McMurray@education.vic.gov.a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hane.Hunt@education.vic.gov.au" TargetMode="External"/><Relationship Id="rId4" Type="http://schemas.openxmlformats.org/officeDocument/2006/relationships/hyperlink" Target="mailto:Nina.Ling@education.vic.gov.a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908904"/>
            <a:ext cx="9144000" cy="13798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Year 9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 2022 Subject and Program Selection 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Tuesday 12 October</a:t>
            </a:r>
          </a:p>
        </p:txBody>
      </p:sp>
    </p:spTree>
    <p:extLst>
      <p:ext uri="{BB962C8B-B14F-4D97-AF65-F5344CB8AC3E}">
        <p14:creationId xmlns:p14="http://schemas.microsoft.com/office/powerpoint/2010/main" val="294263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60"/>
    </mc:Choice>
    <mc:Fallback xmlns="">
      <p:transition spd="slow" advTm="1076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590" y="384090"/>
            <a:ext cx="81238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Year 9 Selection Process</a:t>
            </a:r>
          </a:p>
          <a:p>
            <a:endParaRPr lang="en-US" sz="2400" dirty="0"/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At the end of this presentation, students will receive an email with the link to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Edval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Education and their unique code. 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200" dirty="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340B3D-502A-45C8-9F19-1788C56F96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25" t="13042" r="36885" b="53426"/>
          <a:stretch/>
        </p:blipFill>
        <p:spPr>
          <a:xfrm>
            <a:off x="1424065" y="2919334"/>
            <a:ext cx="5741233" cy="242736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92A8C02-075D-4E32-8A09-635E9EA766BC}"/>
              </a:ext>
            </a:extLst>
          </p:cNvPr>
          <p:cNvCxnSpPr/>
          <p:nvPr/>
        </p:nvCxnSpPr>
        <p:spPr>
          <a:xfrm flipH="1">
            <a:off x="5171607" y="4062334"/>
            <a:ext cx="184379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207EBA-14A4-42BC-97DD-5E20DEC34E1A}"/>
              </a:ext>
            </a:extLst>
          </p:cNvPr>
          <p:cNvCxnSpPr/>
          <p:nvPr/>
        </p:nvCxnSpPr>
        <p:spPr>
          <a:xfrm flipH="1">
            <a:off x="5923614" y="4499548"/>
            <a:ext cx="184379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04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32"/>
    </mc:Choice>
    <mc:Fallback xmlns="">
      <p:transition spd="slow" advTm="2743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590" y="384090"/>
            <a:ext cx="812385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Year 9 Selection Process</a:t>
            </a:r>
          </a:p>
          <a:p>
            <a:endParaRPr lang="en-US" sz="2400" dirty="0"/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Selections must include: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Maths or Maths Advanced or Bilingual Maths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5 electives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Humanities or Bilingual Humanities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9LiFE elective subjects </a:t>
            </a:r>
          </a:p>
          <a:p>
            <a:r>
              <a:rPr lang="en-A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of 12 units</a:t>
            </a:r>
          </a:p>
          <a:p>
            <a:endParaRPr lang="en-A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3 reserve electives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2 reserve 9LiFE subjects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reserve Year 10 elective (only if selecting this option)</a:t>
            </a:r>
          </a:p>
          <a:p>
            <a:pPr marL="457200" indent="-457200">
              <a:buFont typeface="+mj-lt"/>
              <a:buAutoNum type="arabicPeriod"/>
            </a:pPr>
            <a:endParaRPr lang="en-A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87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54"/>
    </mc:Choice>
    <mc:Fallback xmlns="">
      <p:transition spd="slow" advTm="3595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590" y="494926"/>
            <a:ext cx="8123850" cy="5782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Subject Selection Process</a:t>
            </a:r>
          </a:p>
          <a:p>
            <a:endParaRPr lang="en-US" sz="2400" dirty="0"/>
          </a:p>
          <a:p>
            <a:r>
              <a:rPr lang="en-US" sz="2400" dirty="0">
                <a:latin typeface="Arial"/>
                <a:cs typeface="Arial"/>
              </a:rPr>
              <a:t>Students must submit their 2022 subject choices via </a:t>
            </a:r>
            <a:r>
              <a:rPr lang="en-US" sz="2400" dirty="0" err="1">
                <a:latin typeface="Arial"/>
                <a:cs typeface="Arial"/>
              </a:rPr>
              <a:t>Edval</a:t>
            </a:r>
            <a:r>
              <a:rPr lang="en-US" sz="2400" dirty="0">
                <a:latin typeface="Arial"/>
                <a:cs typeface="Arial"/>
              </a:rPr>
              <a:t> by </a:t>
            </a:r>
            <a:r>
              <a:rPr lang="en-US" sz="2400" b="1" dirty="0">
                <a:latin typeface="Arial"/>
                <a:cs typeface="Arial"/>
              </a:rPr>
              <a:t>Tuesday 19 October, 5pm</a:t>
            </a:r>
            <a:r>
              <a:rPr lang="en-US" sz="2400" dirty="0">
                <a:latin typeface="Arial"/>
                <a:cs typeface="Arial"/>
              </a:rPr>
              <a:t>.</a:t>
            </a:r>
            <a:endParaRPr lang="en-AU" sz="2400" dirty="0">
              <a:ea typeface="+mn-lt"/>
              <a:cs typeface="+mn-lt"/>
            </a:endParaRPr>
          </a:p>
          <a:p>
            <a:endParaRPr lang="en-AU" sz="2400" dirty="0">
              <a:latin typeface="Arial"/>
              <a:cs typeface="Arial"/>
            </a:endParaRPr>
          </a:p>
          <a:p>
            <a:r>
              <a:rPr lang="en-AU" sz="2400" dirty="0">
                <a:latin typeface="Arial"/>
                <a:cs typeface="Arial"/>
              </a:rPr>
              <a:t>To endorse your child’s subject and program choices, please print and sign the completed webform (from </a:t>
            </a:r>
            <a:r>
              <a:rPr lang="en-AU" sz="2400" dirty="0" err="1">
                <a:latin typeface="Arial"/>
                <a:cs typeface="Arial"/>
              </a:rPr>
              <a:t>Edval</a:t>
            </a:r>
            <a:r>
              <a:rPr lang="en-AU" sz="2400" dirty="0">
                <a:latin typeface="Arial"/>
                <a:cs typeface="Arial"/>
              </a:rPr>
              <a:t>) and return it to the front office by </a:t>
            </a:r>
            <a:r>
              <a:rPr lang="en-AU" sz="2400" b="1" dirty="0">
                <a:latin typeface="Arial"/>
                <a:cs typeface="Arial"/>
              </a:rPr>
              <a:t>Wednesday 27 October</a:t>
            </a:r>
            <a:r>
              <a:rPr lang="en-AU" sz="2400" dirty="0">
                <a:latin typeface="Arial"/>
                <a:cs typeface="Arial"/>
              </a:rPr>
              <a:t>.</a:t>
            </a:r>
            <a:endParaRPr lang="en-US" sz="2400" dirty="0">
              <a:latin typeface="Calibri"/>
              <a:ea typeface="+mn-lt"/>
              <a:cs typeface="Calibri"/>
            </a:endParaRPr>
          </a:p>
          <a:p>
            <a:endParaRPr lang="en-AU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For additional information about specific subjects, please refer to the ‘Year 9 Subject Selection Guide’ on our college website.  </a:t>
            </a:r>
          </a:p>
          <a:p>
            <a:endParaRPr lang="en-AU" sz="2400" dirty="0"/>
          </a:p>
          <a:p>
            <a:pPr>
              <a:lnSpc>
                <a:spcPct val="150000"/>
              </a:lnSpc>
            </a:pP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175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73"/>
    </mc:Choice>
    <mc:Fallback xmlns="">
      <p:transition spd="slow" advTm="4027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590" y="494926"/>
            <a:ext cx="8123850" cy="5321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Key Contacts 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Melissa McMurray (Monday, Tuesday &amp; Thursday)</a:t>
            </a:r>
          </a:p>
          <a:p>
            <a:r>
              <a:rPr lang="en-US" dirty="0">
                <a:latin typeface="Arial"/>
                <a:cs typeface="Arial"/>
              </a:rPr>
              <a:t>Learning </a:t>
            </a:r>
            <a:r>
              <a:rPr lang="en-US" dirty="0" err="1">
                <a:latin typeface="Arial"/>
                <a:cs typeface="Arial"/>
              </a:rPr>
              <a:t>Behaviours</a:t>
            </a:r>
            <a:r>
              <a:rPr lang="en-US" dirty="0">
                <a:latin typeface="Arial"/>
                <a:cs typeface="Arial"/>
              </a:rPr>
              <a:t>, Careers and Transitions</a:t>
            </a:r>
          </a:p>
          <a:p>
            <a:r>
              <a:rPr lang="en-US" dirty="0">
                <a:latin typeface="Arial"/>
                <a:cs typeface="Arial"/>
                <a:hlinkClick r:id="rId3"/>
              </a:rPr>
              <a:t>Melissa.McMurray@education.vic.gov.au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Nina Ling</a:t>
            </a:r>
          </a:p>
          <a:p>
            <a:r>
              <a:rPr lang="en-US" dirty="0">
                <a:latin typeface="Arial"/>
                <a:cs typeface="Arial"/>
              </a:rPr>
              <a:t>Assistant Principal</a:t>
            </a:r>
          </a:p>
          <a:p>
            <a:r>
              <a:rPr lang="en-US" dirty="0">
                <a:latin typeface="Arial"/>
                <a:cs typeface="Arial"/>
                <a:hlinkClick r:id="rId4"/>
              </a:rPr>
              <a:t>Nina.Ling@education.vic.gov.au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Shane Hunt</a:t>
            </a:r>
          </a:p>
          <a:p>
            <a:r>
              <a:rPr lang="en-US" dirty="0">
                <a:latin typeface="Arial"/>
                <a:cs typeface="Arial"/>
              </a:rPr>
              <a:t>Curriculum &amp; Pedagogy</a:t>
            </a:r>
          </a:p>
          <a:p>
            <a:r>
              <a:rPr lang="en-US">
                <a:latin typeface="Arial"/>
                <a:cs typeface="Arial"/>
                <a:hlinkClick r:id="rId5"/>
              </a:rPr>
              <a:t>Shane.Hunt@</a:t>
            </a:r>
            <a:r>
              <a:rPr lang="en-US" dirty="0">
                <a:latin typeface="Arial"/>
                <a:cs typeface="Arial"/>
                <a:hlinkClick r:id="rId5"/>
              </a:rPr>
              <a:t>education.vic.gov.au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77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71"/>
    </mc:Choice>
    <mc:Fallback xmlns="">
      <p:transition spd="slow" advTm="1617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462" y="487387"/>
            <a:ext cx="8123850" cy="15354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Acknowledgement of Country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Arial"/>
              <a:cs typeface="Arial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3BC882E-4BA6-404F-97D8-A9BC5AF07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21" y="1141622"/>
            <a:ext cx="8904157" cy="500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09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53"/>
    </mc:Choice>
    <mc:Fallback xmlns="">
      <p:transition spd="slow" advTm="925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590" y="494926"/>
            <a:ext cx="8123850" cy="4028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Overview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/>
                <a:cs typeface="Arial"/>
              </a:rPr>
              <a:t>During this presentation we will: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Outline the opportunities available to Year 9 students. 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Explain the subject selection process &amp; key dates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950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94"/>
    </mc:Choice>
    <mc:Fallback xmlns="">
      <p:transition spd="slow" advTm="4019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698" y="494926"/>
            <a:ext cx="8123850" cy="4548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What should I consider?</a:t>
            </a:r>
          </a:p>
          <a:p>
            <a:pPr fontAlgn="base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making your choice you should consider studies that: </a:t>
            </a:r>
          </a:p>
          <a:p>
            <a:pPr marL="800100" lvl="1" indent="-34290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interest you </a:t>
            </a:r>
          </a:p>
          <a:p>
            <a:pPr marL="800100" lvl="1" indent="-34290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are good at </a:t>
            </a:r>
          </a:p>
          <a:p>
            <a:pPr marL="800100" lvl="1" indent="-34290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lead to a job that interests you </a:t>
            </a:r>
          </a:p>
          <a:p>
            <a:pPr marL="800100" lvl="1" indent="-342900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prepare you for further training or tertiary courses. 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34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51"/>
    </mc:Choice>
    <mc:Fallback xmlns="">
      <p:transition spd="slow" advTm="3375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590" y="869681"/>
            <a:ext cx="5604377" cy="3936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Selection Guidance</a:t>
            </a:r>
          </a:p>
          <a:p>
            <a:endParaRPr lang="en-US" sz="2400" dirty="0"/>
          </a:p>
          <a:p>
            <a:r>
              <a:rPr lang="en-AU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Heathmont Model provides greater choice in learning for students in Year 9. </a:t>
            </a:r>
          </a:p>
          <a:p>
            <a:endParaRPr lang="en-A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‘Year 9 Program Guide’ is available on our college website. </a:t>
            </a:r>
          </a:p>
          <a:p>
            <a:endParaRPr lang="en-A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857118-5EFA-4232-A3ED-5A694A7421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754" t="15666" r="42459" b="7648"/>
          <a:stretch/>
        </p:blipFill>
        <p:spPr>
          <a:xfrm>
            <a:off x="6145967" y="1908495"/>
            <a:ext cx="2998033" cy="394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00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95"/>
    </mc:Choice>
    <mc:Fallback xmlns="">
      <p:transition spd="slow" advTm="4649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590" y="494926"/>
            <a:ext cx="8123850" cy="627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Year 9 Structure- Compulsory Subjects</a:t>
            </a:r>
          </a:p>
          <a:p>
            <a:endParaRPr lang="en-US" sz="2400" dirty="0"/>
          </a:p>
          <a:p>
            <a:r>
              <a:rPr lang="en-AU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elements of the curriculum are </a:t>
            </a:r>
            <a:r>
              <a:rPr lang="en-AU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compulsory subjects </a:t>
            </a:r>
            <a:r>
              <a:rPr lang="en-AU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all students. </a:t>
            </a:r>
          </a:p>
          <a:p>
            <a:endParaRPr lang="en-A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include: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Mathematics, Mathematics Advanced or Bilingual Mathematics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Humanities or Bilingual Humanities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PE/Health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Flourish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Wellbeing &amp; Engagement in Learning (SWEL)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9LiFE</a:t>
            </a:r>
          </a:p>
          <a:p>
            <a:endParaRPr lang="en-A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subjects run for the whole year</a:t>
            </a:r>
          </a:p>
          <a:p>
            <a:pPr marL="457200" indent="-457200">
              <a:buFont typeface="+mj-lt"/>
              <a:buAutoNum type="arabicPeriod"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541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89"/>
    </mc:Choice>
    <mc:Fallback xmlns="">
      <p:transition spd="slow" advTm="3418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075" y="704789"/>
            <a:ext cx="81238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Year 9 Selections- Electives Available</a:t>
            </a:r>
            <a:endParaRPr lang="en-US" sz="2400" dirty="0"/>
          </a:p>
          <a:p>
            <a:r>
              <a:rPr lang="en-AU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are also offered a range of electives that encourage further inquiry into different areas of the curriculum. </a:t>
            </a:r>
          </a:p>
          <a:p>
            <a:endParaRPr lang="en-A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must choose 5 electives for year. Electives available to our students include: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C0D672-0B4C-46C9-B4CE-971605DCBEE1}"/>
              </a:ext>
            </a:extLst>
          </p:cNvPr>
          <p:cNvSpPr txBox="1"/>
          <p:nvPr/>
        </p:nvSpPr>
        <p:spPr>
          <a:xfrm>
            <a:off x="510076" y="3659444"/>
            <a:ext cx="8439052" cy="258532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technologies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and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Technology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Bilingual (German) Textiles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Bilingual (German) Sustainability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literacy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STEAM Robotics and flight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Indonesian 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92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958"/>
    </mc:Choice>
    <mc:Fallback xmlns="">
      <p:transition spd="slow" advTm="13895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075" y="704789"/>
            <a:ext cx="8123850" cy="430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9LiFE Electives</a:t>
            </a:r>
            <a:endParaRPr lang="en-US" sz="2400" dirty="0"/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Students will participate in one 9LiFE elective per semester. The 9LiFE electives are as follows: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Community Arts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Media Journalism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Outdoor Education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Sports Coaching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Community Baking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City Experience</a:t>
            </a:r>
            <a:endParaRPr lang="en-AU" sz="2400" dirty="0"/>
          </a:p>
          <a:p>
            <a:pPr>
              <a:lnSpc>
                <a:spcPct val="150000"/>
              </a:lnSpc>
            </a:pP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276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34"/>
    </mc:Choice>
    <mc:Fallback xmlns="">
      <p:transition spd="slow" advTm="2433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075" y="704789"/>
            <a:ext cx="8123850" cy="6706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/>
                <a:cs typeface="Arial"/>
              </a:rPr>
              <a:t>Enhancement Subjects</a:t>
            </a:r>
            <a:endParaRPr lang="en-US" sz="2400" dirty="0"/>
          </a:p>
          <a:p>
            <a:r>
              <a:rPr lang="en-AU" sz="24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have the opportunity to select a Year 10 elective as part of their studies. </a:t>
            </a:r>
          </a:p>
          <a:p>
            <a:endParaRPr lang="en-A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electives will run for one semester at 8 periods per two-week cycle and will count for two elective choices. </a:t>
            </a:r>
          </a:p>
          <a:p>
            <a:endParaRPr lang="en-A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Year 10 subjects include: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Business Management- Humanities</a:t>
            </a:r>
          </a:p>
          <a:p>
            <a:pPr indent="-2286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Literature- English</a:t>
            </a:r>
          </a:p>
          <a:p>
            <a:pPr indent="-2286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Biology- Science</a:t>
            </a:r>
          </a:p>
          <a:p>
            <a:pPr indent="-2286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Psychology- Science</a:t>
            </a:r>
          </a:p>
          <a:p>
            <a:pPr indent="-2286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Health &amp; Wellbeing- PE</a:t>
            </a:r>
          </a:p>
          <a:p>
            <a:pPr indent="-228600">
              <a:buFont typeface="+mj-lt"/>
              <a:buAutoNum type="arabicPeriod"/>
            </a:pPr>
            <a:endParaRPr lang="en-US" sz="2400" dirty="0">
              <a:latin typeface="Arial"/>
              <a:cs typeface="Arial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sz="2400" dirty="0">
              <a:latin typeface="Arial"/>
              <a:cs typeface="Arial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90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67"/>
    </mc:Choice>
    <mc:Fallback xmlns="">
      <p:transition spd="slow" advTm="2176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B93E2FA506ED49AA3688A43136B209" ma:contentTypeVersion="2" ma:contentTypeDescription="Create a new document." ma:contentTypeScope="" ma:versionID="d76c963cf0950b548c4f6996d84e17a7">
  <xsd:schema xmlns:xsd="http://www.w3.org/2001/XMLSchema" xmlns:xs="http://www.w3.org/2001/XMLSchema" xmlns:p="http://schemas.microsoft.com/office/2006/metadata/properties" xmlns:ns2="88c1d1d3-35a7-4d7c-a4f5-f26df5483714" targetNamespace="http://schemas.microsoft.com/office/2006/metadata/properties" ma:root="true" ma:fieldsID="3e96adca9cfa6c3a37f0d1fc7251a1c7" ns2:_="">
    <xsd:import namespace="88c1d1d3-35a7-4d7c-a4f5-f26df54837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c1d1d3-35a7-4d7c-a4f5-f26df54837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5DD148-BCE8-4F16-A79D-300AC1B416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37DA39-722F-4EB3-B861-2841C062AC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c1d1d3-35a7-4d7c-a4f5-f26df54837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6E4F1B-4987-4A78-BC96-BA51586AFAEA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88c1d1d3-35a7-4d7c-a4f5-f26df54837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6993</TotalTime>
  <Words>535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MAPS Marketing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Emma-Jane Hamilton</dc:creator>
  <cp:lastModifiedBy>Melissa McMurray</cp:lastModifiedBy>
  <cp:revision>88</cp:revision>
  <cp:lastPrinted>2021-07-27T05:50:02Z</cp:lastPrinted>
  <dcterms:created xsi:type="dcterms:W3CDTF">2014-02-20T00:10:52Z</dcterms:created>
  <dcterms:modified xsi:type="dcterms:W3CDTF">2021-10-11T06:30:09Z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0x0101008BB93E2FA506ED49AA3688A43136B209</vt:lpwstr>
  </property>
</Properties>
</file>